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6B912-0CF7-47BD-B1EA-0C4C02DDE1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1E6E4A-BA1C-4EDF-A959-E79E38A77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B9299-E7C4-4044-9935-7F681445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D321A-C9F4-41C9-B345-C56FD3E6A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5C7DF-AB8D-4CCA-BBB1-DBDD0B7B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649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31C89-CC24-48B8-AA5E-E635F13A0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F1AD2-CB7F-485E-95B0-404E6FE43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998B-F785-4C1E-944E-FC4645662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C8FDC-E10A-4527-B552-1A4D55D47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F0A04-D532-4241-8D26-56BDAF962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726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DE16D1-5DCC-4F43-B062-26232E112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E1DAF-AEC7-4684-93AB-A48DB5C69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CDCDB-F3FA-4790-8C13-36376A7B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3A2EE-DE20-4248-A938-AC927E68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71DE2-E5D4-4CC3-AEA1-EE0FB61B7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11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EDA6D-C9A9-4D4E-B53B-A7242A21B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8C7E6-658C-4476-B484-B1630C8ED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48537-CE78-4AF4-9BCC-BB8C8B332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A2DCB-9831-4EB0-B478-E17C99C3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F8F2C-3C86-4C42-91B3-250E85F6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76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1B907-4556-4563-8CF5-3286928A2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5AEEB-9A4F-4985-8CA5-8D832A601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A3039-7DC1-412D-B3EE-496252B5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BF945-27F1-444E-B4CC-B3612EB8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505B6-9968-4E16-9D7C-5306B72A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861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B8C6C-95DB-417D-8FB2-9DDFD3FDA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4810A-6F1E-4938-9EB7-793C5821DE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71706-F69F-456B-B9D0-CEDA63A6F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D523D-D4C8-4B52-AA6A-F1359F79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567C7-5EF7-4602-83B2-B51855628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41363-6649-4756-A2D3-C84D7EFD3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607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F6BD8-D81E-4889-91AF-AB3C7AA2E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B1195-2EB2-470A-BF8E-AC4484707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27197-DD48-4399-B40C-4B92FFDC6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8708E4-947C-4593-8502-6F56555ED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B302A2-E29D-40FE-B510-1B0D4CB9B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20D4AD-35E5-4921-9226-F373B944C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EF6B4B-E256-4040-9F75-E2401AFA4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E6EE4-1030-41C6-A94E-A70E75C70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593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EC36C-18EF-4F61-8C59-46D81FB83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B57E8B-7266-44E1-9846-CAE54359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7FBBC-7C47-422A-A04F-8DD788BD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73B81C-BA4E-4618-A2FA-FF9B6E4B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476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B33D70-2F07-4D59-B81E-1E2E1523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46A7AB-79F8-4E29-8E29-07065C14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FE51BA-4ED8-49D5-A1AF-B86101192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117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AAC22-1D4E-4D1A-A539-E0C8A29A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0E85D-E25C-4462-86A3-8A29E897D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D4017-4230-44FA-95F0-732BCA830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F085A-4541-4849-B9B4-21E68C69B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1A077-3C96-44E8-84BE-29383D997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D8F86-AC5B-4EA3-BAD4-D0D18EAC4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190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454FE-337D-46E0-87C1-2133F2049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F52834-5FE1-49B4-886E-FCDD019E3E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F5F062-4EBF-469D-B182-B8B8B690C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C2D6D-67E3-480B-8134-1F0AC7BF3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C0023F-D957-46CE-8F32-E9C24C8E5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53772-0D87-44C8-97F4-4393F8C4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196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CA6B34-BF04-4EC3-AAB9-AC98DA5F5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9B513-AF3B-43F4-AB55-F01D684D3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14898-AD78-4736-A8B3-58B69A6CA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29447-516D-49E2-AE9A-F4F6CCAF88D1}" type="datetimeFigureOut">
              <a:rPr lang="en-IN" smtClean="0"/>
              <a:t>16-08-2020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EB5B7-89E5-4FF7-8DDB-0C77E65E7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7EB41-ADB9-4739-925F-41596051E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54F19-6FFE-4121-A175-E0969B59C4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9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6D463-6259-420D-B4BA-DC4288D87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016" y="301117"/>
            <a:ext cx="10515600" cy="1325563"/>
          </a:xfrm>
        </p:spPr>
        <p:txBody>
          <a:bodyPr/>
          <a:lstStyle/>
          <a:p>
            <a:r>
              <a:rPr lang="en-IN" dirty="0"/>
              <a:t>                      </a:t>
            </a:r>
            <a:r>
              <a:rPr lang="en-IN" dirty="0">
                <a:solidFill>
                  <a:srgbClr val="0070C0"/>
                </a:solidFill>
                <a:latin typeface="Arial Rounded MT Bold" panose="020F0704030504030204" pitchFamily="34" charset="0"/>
              </a:rPr>
              <a:t>Physical Chemistry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233936C-51B4-4490-B4CF-9D4715378A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2486" y="1793290"/>
            <a:ext cx="3099852" cy="2909954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45FD598-C034-47C9-A678-70F3F1A361C7}"/>
              </a:ext>
            </a:extLst>
          </p:cNvPr>
          <p:cNvSpPr txBox="1"/>
          <p:nvPr/>
        </p:nvSpPr>
        <p:spPr>
          <a:xfrm>
            <a:off x="6622298" y="4430772"/>
            <a:ext cx="609452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By       </a:t>
            </a:r>
          </a:p>
          <a:p>
            <a:r>
              <a:rPr lang="en-US" sz="3200" dirty="0"/>
              <a:t>Vishrut Chaudhary</a:t>
            </a:r>
          </a:p>
          <a:p>
            <a:r>
              <a:rPr lang="en-US" sz="3200" dirty="0"/>
              <a:t>Head, Department of Chemistry</a:t>
            </a:r>
          </a:p>
          <a:p>
            <a:r>
              <a:rPr lang="en-US" sz="3200" dirty="0"/>
              <a:t>D.N. College Meerut</a:t>
            </a:r>
          </a:p>
        </p:txBody>
      </p:sp>
    </p:spTree>
    <p:extLst>
      <p:ext uri="{BB962C8B-B14F-4D97-AF65-F5344CB8AC3E}">
        <p14:creationId xmlns:p14="http://schemas.microsoft.com/office/powerpoint/2010/main" val="131108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0C06-6EC0-4C16-B63F-97FC37A92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4107" y="-520007"/>
            <a:ext cx="9144000" cy="2387600"/>
          </a:xfrm>
        </p:spPr>
        <p:txBody>
          <a:bodyPr/>
          <a:lstStyle/>
          <a:p>
            <a:r>
              <a:rPr lang="en-IN" u="sng" dirty="0">
                <a:solidFill>
                  <a:srgbClr val="FF0000"/>
                </a:solidFill>
                <a:latin typeface="Arial Rounded MT Bold" panose="020F0704030504030204" pitchFamily="34" charset="0"/>
              </a:rPr>
              <a:t>Gaseous State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FE3A9-C556-4836-903B-FDBE4C8303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9664" y="2325523"/>
            <a:ext cx="9732886" cy="3615507"/>
          </a:xfrm>
        </p:spPr>
        <p:txBody>
          <a:bodyPr>
            <a:normAutofit/>
          </a:bodyPr>
          <a:lstStyle/>
          <a:p>
            <a:r>
              <a:rPr lang="en-IN" dirty="0"/>
              <a:t>Molecular model of matter      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Solid                        Liquid                        Gas</a:t>
            </a:r>
          </a:p>
          <a:p>
            <a:endParaRPr lang="en-IN" dirty="0">
              <a:solidFill>
                <a:schemeClr val="accent1">
                  <a:lumMod val="75000"/>
                </a:schemeClr>
              </a:solidFill>
              <a:latin typeface="Berlin Sans FB" panose="020E0602020502020306" pitchFamily="34" charset="0"/>
            </a:endParaRPr>
          </a:p>
          <a:p>
            <a:r>
              <a:rPr lang="en-IN" u="sng" dirty="0">
                <a:solidFill>
                  <a:schemeClr val="accent1">
                    <a:lumMod val="75000"/>
                  </a:schemeClr>
                </a:solidFill>
                <a:latin typeface="Berlin Sans FB" panose="020E0602020502020306" pitchFamily="34" charset="0"/>
              </a:rPr>
              <a:t>Gases:</a:t>
            </a:r>
            <a:r>
              <a:rPr lang="en-IN" dirty="0"/>
              <a:t>  Shows the max. regularity in their behaviour.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3DEDE09-D810-429B-BF8A-6ACE9E5C6C2D}"/>
              </a:ext>
            </a:extLst>
          </p:cNvPr>
          <p:cNvCxnSpPr>
            <a:cxnSpLocks/>
          </p:cNvCxnSpPr>
          <p:nvPr/>
        </p:nvCxnSpPr>
        <p:spPr>
          <a:xfrm>
            <a:off x="6306107" y="2795744"/>
            <a:ext cx="2216456" cy="1337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F18EA6-F46B-4CDF-8F76-69FBAF4D51B1}"/>
              </a:ext>
            </a:extLst>
          </p:cNvPr>
          <p:cNvCxnSpPr>
            <a:cxnSpLocks/>
          </p:cNvCxnSpPr>
          <p:nvPr/>
        </p:nvCxnSpPr>
        <p:spPr>
          <a:xfrm>
            <a:off x="6306107" y="2785549"/>
            <a:ext cx="0" cy="1266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62F2622-8238-477C-92CC-1A3207AF3C98}"/>
              </a:ext>
            </a:extLst>
          </p:cNvPr>
          <p:cNvCxnSpPr>
            <a:cxnSpLocks/>
          </p:cNvCxnSpPr>
          <p:nvPr/>
        </p:nvCxnSpPr>
        <p:spPr>
          <a:xfrm flipH="1">
            <a:off x="4287915" y="2795744"/>
            <a:ext cx="2018191" cy="1277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5610BA4C-9DCD-45A0-B025-97121C388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13" y="0"/>
            <a:ext cx="1524494" cy="186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81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16AE-F86C-4C65-922A-57541159E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146" y="-219722"/>
            <a:ext cx="10018713" cy="1752599"/>
          </a:xfrm>
        </p:spPr>
        <p:txBody>
          <a:bodyPr/>
          <a:lstStyle/>
          <a:p>
            <a:r>
              <a:rPr lang="en-IN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        </a:t>
            </a:r>
            <a:r>
              <a:rPr lang="en-IN" u="sng" dirty="0">
                <a:solidFill>
                  <a:srgbClr val="0070C0"/>
                </a:solidFill>
                <a:latin typeface="Arial Rounded MT Bold" panose="020F0704030504030204" pitchFamily="34" charset="0"/>
              </a:rPr>
              <a:t>Properties of Gases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DAAB4-7852-4053-9CD4-2D50BF8C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6873" y="2109926"/>
            <a:ext cx="10018713" cy="455720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dirty="0"/>
              <a:t>        </a:t>
            </a:r>
            <a:r>
              <a:rPr lang="en-IN" sz="3800" dirty="0"/>
              <a:t>Invisibility (subatomic). </a:t>
            </a:r>
          </a:p>
          <a:p>
            <a:pPr marL="0" indent="0">
              <a:buNone/>
            </a:pPr>
            <a:r>
              <a:rPr lang="en-IN" sz="3800" dirty="0"/>
              <a:t>      Lack of definite shape &amp; volume.</a:t>
            </a:r>
          </a:p>
          <a:p>
            <a:pPr marL="0" indent="0">
              <a:buNone/>
            </a:pPr>
            <a:r>
              <a:rPr lang="en-IN" sz="3800" dirty="0"/>
              <a:t>      Diffusion.</a:t>
            </a:r>
          </a:p>
          <a:p>
            <a:pPr marL="0" indent="0">
              <a:buNone/>
            </a:pPr>
            <a:r>
              <a:rPr lang="en-IN" sz="3800" dirty="0"/>
              <a:t>      Pressure uniformity.</a:t>
            </a:r>
          </a:p>
          <a:p>
            <a:pPr marL="0" indent="0">
              <a:buNone/>
            </a:pPr>
            <a:r>
              <a:rPr lang="en-IN" sz="3800" dirty="0"/>
              <a:t>      Expansion.</a:t>
            </a:r>
          </a:p>
          <a:p>
            <a:pPr marL="0" indent="0">
              <a:buNone/>
            </a:pPr>
            <a:r>
              <a:rPr lang="en-IN" sz="3800" dirty="0"/>
              <a:t>      Liquification &amp; Solidification upon cooling.</a:t>
            </a:r>
          </a:p>
          <a:p>
            <a:pPr marL="0" indent="0">
              <a:buNone/>
            </a:pPr>
            <a:r>
              <a:rPr lang="en-IN" sz="3800" dirty="0"/>
              <a:t>      Move randomly with high speed.  </a:t>
            </a:r>
          </a:p>
          <a:p>
            <a:pPr marL="0" indent="0">
              <a:buNone/>
            </a:pPr>
            <a:endParaRPr lang="en-IN" sz="3800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   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49D7-E4CA-468F-9AC1-4F95F238B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95" y="16528"/>
            <a:ext cx="1524132" cy="1865538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92929865-34F1-4FDF-8370-AFDCE77F0D58}"/>
              </a:ext>
            </a:extLst>
          </p:cNvPr>
          <p:cNvSpPr/>
          <p:nvPr/>
        </p:nvSpPr>
        <p:spPr>
          <a:xfrm>
            <a:off x="1908698" y="2143218"/>
            <a:ext cx="506027" cy="2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C0CAA257-238C-44B3-BD94-4EC0C34468B6}"/>
              </a:ext>
            </a:extLst>
          </p:cNvPr>
          <p:cNvSpPr/>
          <p:nvPr/>
        </p:nvSpPr>
        <p:spPr>
          <a:xfrm>
            <a:off x="1908698" y="2547892"/>
            <a:ext cx="506027" cy="2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14D1223E-1655-4FD5-90C2-091C6A515425}"/>
              </a:ext>
            </a:extLst>
          </p:cNvPr>
          <p:cNvSpPr/>
          <p:nvPr/>
        </p:nvSpPr>
        <p:spPr>
          <a:xfrm>
            <a:off x="1908698" y="2952566"/>
            <a:ext cx="506027" cy="2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3B37CC0-1A90-43D3-B7F5-F3E35AFDE6C5}"/>
              </a:ext>
            </a:extLst>
          </p:cNvPr>
          <p:cNvSpPr/>
          <p:nvPr/>
        </p:nvSpPr>
        <p:spPr>
          <a:xfrm>
            <a:off x="1908698" y="3429000"/>
            <a:ext cx="506027" cy="2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D5D336C7-9847-4F04-ABD6-E1FE4FA7342D}"/>
              </a:ext>
            </a:extLst>
          </p:cNvPr>
          <p:cNvSpPr/>
          <p:nvPr/>
        </p:nvSpPr>
        <p:spPr>
          <a:xfrm>
            <a:off x="1908697" y="3867336"/>
            <a:ext cx="506027" cy="2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DC5A315-CB00-4CDF-9CF9-1C22603C918B}"/>
              </a:ext>
            </a:extLst>
          </p:cNvPr>
          <p:cNvSpPr/>
          <p:nvPr/>
        </p:nvSpPr>
        <p:spPr>
          <a:xfrm>
            <a:off x="1908697" y="4343770"/>
            <a:ext cx="506027" cy="2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E56915C4-9CB4-465E-9212-0AB2826B9DA1}"/>
              </a:ext>
            </a:extLst>
          </p:cNvPr>
          <p:cNvSpPr/>
          <p:nvPr/>
        </p:nvSpPr>
        <p:spPr>
          <a:xfrm>
            <a:off x="1908696" y="4728470"/>
            <a:ext cx="506027" cy="2840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744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41EFC-3F1A-4BD1-BA52-286137AE5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7637"/>
            <a:ext cx="10515600" cy="1325563"/>
          </a:xfrm>
        </p:spPr>
        <p:txBody>
          <a:bodyPr/>
          <a:lstStyle/>
          <a:p>
            <a:r>
              <a:rPr lang="en-IN" dirty="0"/>
              <a:t>                             </a:t>
            </a:r>
            <a:r>
              <a:rPr lang="en-IN" sz="4000" u="sng" dirty="0">
                <a:solidFill>
                  <a:srgbClr val="7030A0"/>
                </a:solidFill>
                <a:latin typeface="Arial Rounded MT Bold" panose="020F0704030504030204" pitchFamily="34" charset="0"/>
              </a:rPr>
              <a:t>Gas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43B94-C85C-43EC-B674-9F053CA2B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460" y="1953174"/>
            <a:ext cx="10516340" cy="4563035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All gases behave uniformly irrespective of their nature &amp; are found to obey certain laws , known as gas laws.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  <a:latin typeface="Berlin Sans FB" panose="020E0602020502020306" pitchFamily="34" charset="0"/>
              </a:rPr>
              <a:t>Boyle’s Law </a:t>
            </a:r>
          </a:p>
          <a:p>
            <a:pPr marL="0" indent="0">
              <a:buNone/>
            </a:pPr>
            <a:r>
              <a:rPr lang="en-IN" dirty="0" err="1">
                <a:solidFill>
                  <a:srgbClr val="FF0000"/>
                </a:solidFill>
                <a:latin typeface="Berlin Sans FB" panose="020E0602020502020306" pitchFamily="34" charset="0"/>
              </a:rPr>
              <a:t>Charle’s</a:t>
            </a:r>
            <a:r>
              <a:rPr lang="en-IN" dirty="0">
                <a:solidFill>
                  <a:srgbClr val="FF0000"/>
                </a:solidFill>
                <a:latin typeface="Berlin Sans FB" panose="020E0602020502020306" pitchFamily="34" charset="0"/>
              </a:rPr>
              <a:t> Law</a:t>
            </a:r>
          </a:p>
          <a:p>
            <a:pPr marL="0" indent="0">
              <a:buNone/>
            </a:pPr>
            <a:r>
              <a:rPr lang="en-IN" dirty="0">
                <a:solidFill>
                  <a:srgbClr val="7030A0"/>
                </a:solidFill>
                <a:latin typeface="Berlin Sans FB" panose="020E0602020502020306" pitchFamily="34" charset="0"/>
              </a:rPr>
              <a:t>Avogadro’s Law</a:t>
            </a:r>
          </a:p>
          <a:p>
            <a:pPr marL="0" indent="0">
              <a:buNone/>
            </a:pPr>
            <a:r>
              <a:rPr lang="en-IN" dirty="0" err="1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Gramham’s</a:t>
            </a:r>
            <a:r>
              <a:rPr lang="en-IN" dirty="0">
                <a:solidFill>
                  <a:schemeClr val="accent4">
                    <a:lumMod val="50000"/>
                  </a:schemeClr>
                </a:solidFill>
                <a:latin typeface="Berlin Sans FB" panose="020E0602020502020306" pitchFamily="34" charset="0"/>
              </a:rPr>
              <a:t> Law </a:t>
            </a:r>
          </a:p>
          <a:p>
            <a:pPr marL="0" indent="0">
              <a:buNone/>
            </a:pPr>
            <a:r>
              <a:rPr lang="en-IN" dirty="0">
                <a:solidFill>
                  <a:srgbClr val="002060"/>
                </a:solidFill>
                <a:latin typeface="Berlin Sans FB" panose="020E0602020502020306" pitchFamily="34" charset="0"/>
              </a:rPr>
              <a:t>Dalton’s Law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  <a:latin typeface="Berlin Sans FB" panose="020E0602020502020306" pitchFamily="34" charset="0"/>
              </a:rPr>
              <a:t>Equation of State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82BC04-A3E4-4A70-A335-6D24F51A0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18" y="0"/>
            <a:ext cx="1524132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30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BC59B-C201-466D-8CF5-FE14212EC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IN" sz="4000" dirty="0">
                <a:latin typeface="Arial Rounded MT Bold" panose="020F0704030504030204" pitchFamily="34" charset="0"/>
              </a:rPr>
              <a:t>                             </a:t>
            </a:r>
            <a:r>
              <a:rPr lang="en-IN" sz="4000" u="sng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Boyle’s Law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D0E81-1B9C-48D8-AEF4-4BAFC63987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30812" y="2194722"/>
                <a:ext cx="10515600" cy="493916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IN" dirty="0"/>
                  <a:t>Robert Boyle, 1660</a:t>
                </a:r>
              </a:p>
              <a:p>
                <a:pPr marL="0" indent="0">
                  <a:buNone/>
                </a:pPr>
                <a:r>
                  <a:rPr lang="en-IN" dirty="0"/>
                  <a:t>P vs V</a:t>
                </a:r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“At constant Temperature , the V of a given mass of a gas is inversely       proportional to the P”.</a:t>
                </a:r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V ∝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4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r>
                  <a:rPr lang="en-IN" sz="4000" b="0" dirty="0"/>
                  <a:t>  </a:t>
                </a:r>
                <a:r>
                  <a:rPr lang="en-IN" b="0" dirty="0"/>
                  <a:t>at constant T of given mass (m).</a:t>
                </a:r>
              </a:p>
              <a:p>
                <a:pPr marL="0" indent="0">
                  <a:buNone/>
                </a:pPr>
                <a:endParaRPr lang="en-IN" sz="3200" b="0" dirty="0"/>
              </a:p>
              <a:p>
                <a:pPr marL="0" indent="0">
                  <a:buNone/>
                </a:pPr>
                <a:r>
                  <a:rPr lang="en-IN" sz="3200" b="0" dirty="0"/>
                  <a:t>PV = K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IN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IN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200" b="0" dirty="0"/>
                  <a:t>=……….</a:t>
                </a:r>
              </a:p>
              <a:p>
                <a:pPr marL="0" indent="0">
                  <a:buNone/>
                </a:pPr>
                <a:r>
                  <a:rPr lang="en-IN" dirty="0"/>
                  <a:t>  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52D0E81-1B9C-48D8-AEF4-4BAFC63987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0812" y="2194722"/>
                <a:ext cx="10515600" cy="4939160"/>
              </a:xfrm>
              <a:blipFill>
                <a:blip r:embed="rId2"/>
                <a:stretch>
                  <a:fillRect l="-1391" t="-246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Striped Right 3">
            <a:extLst>
              <a:ext uri="{FF2B5EF4-FFF2-40B4-BE49-F238E27FC236}">
                <a16:creationId xmlns:a16="http://schemas.microsoft.com/office/drawing/2014/main" id="{51C46CD4-33B4-4087-AC58-B86CAAA32320}"/>
              </a:ext>
            </a:extLst>
          </p:cNvPr>
          <p:cNvSpPr/>
          <p:nvPr/>
        </p:nvSpPr>
        <p:spPr>
          <a:xfrm>
            <a:off x="2847335" y="6043275"/>
            <a:ext cx="284085" cy="239697"/>
          </a:xfrm>
          <a:prstGeom prst="strip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1B85D6-62B2-42CB-9309-0239D0BD74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" y="0"/>
            <a:ext cx="1524132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60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27CBD-DF6D-4CA4-9FF7-A0BD458F0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0052" y="285226"/>
            <a:ext cx="10515600" cy="1325563"/>
          </a:xfrm>
        </p:spPr>
        <p:txBody>
          <a:bodyPr/>
          <a:lstStyle/>
          <a:p>
            <a:r>
              <a:rPr lang="en-IN" dirty="0"/>
              <a:t>    </a:t>
            </a:r>
            <a:r>
              <a:rPr lang="en-IN" sz="3600" u="sng" dirty="0">
                <a:solidFill>
                  <a:srgbClr val="C00000"/>
                </a:solidFill>
                <a:latin typeface="Arial Rounded MT Bold" panose="020F0704030504030204" pitchFamily="34" charset="0"/>
              </a:rPr>
              <a:t>Graphical Representation of Boyle’s Law 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0A0ED9C-742B-468A-9C9F-74670C4052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55813"/>
            <a:ext cx="10515600" cy="4802187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F02472C-D5CA-4874-883D-3CDE1730A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641" y="15238"/>
            <a:ext cx="1524132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3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7CB65-7313-4F75-B937-8BA0BD4D3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51247"/>
            <a:ext cx="10515600" cy="3133817"/>
          </a:xfrm>
        </p:spPr>
        <p:txBody>
          <a:bodyPr/>
          <a:lstStyle/>
          <a:p>
            <a:r>
              <a:rPr lang="en-IN" dirty="0"/>
              <a:t>                          </a:t>
            </a:r>
            <a:r>
              <a:rPr lang="en-IN" sz="8000" dirty="0"/>
              <a:t>Thank  You</a:t>
            </a:r>
          </a:p>
        </p:txBody>
      </p:sp>
    </p:spTree>
    <p:extLst>
      <p:ext uri="{BB962C8B-B14F-4D97-AF65-F5344CB8AC3E}">
        <p14:creationId xmlns:p14="http://schemas.microsoft.com/office/powerpoint/2010/main" val="14568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178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Berlin Sans FB</vt:lpstr>
      <vt:lpstr>Calibri</vt:lpstr>
      <vt:lpstr>Calibri Light</vt:lpstr>
      <vt:lpstr>Cambria Math</vt:lpstr>
      <vt:lpstr>Office Theme</vt:lpstr>
      <vt:lpstr>                      Physical Chemistry</vt:lpstr>
      <vt:lpstr>Gaseous State</vt:lpstr>
      <vt:lpstr>         Properties of Gases</vt:lpstr>
      <vt:lpstr>                             Gas Laws</vt:lpstr>
      <vt:lpstr>                             Boyle’s Law</vt:lpstr>
      <vt:lpstr>    Graphical Representation of Boyle’s Law  </vt:lpstr>
      <vt:lpstr>                          Thank 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Gaseous State</dc:title>
  <dc:creator>vishrut chaudhary</dc:creator>
  <cp:lastModifiedBy>vishrut chaudhary</cp:lastModifiedBy>
  <cp:revision>18</cp:revision>
  <dcterms:created xsi:type="dcterms:W3CDTF">2020-08-16T04:32:18Z</dcterms:created>
  <dcterms:modified xsi:type="dcterms:W3CDTF">2020-08-16T07:49:57Z</dcterms:modified>
</cp:coreProperties>
</file>